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  <p:sldId id="26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31"/>
    <p:restoredTop sz="94595"/>
  </p:normalViewPr>
  <p:slideViewPr>
    <p:cSldViewPr snapToGrid="0" snapToObjects="1">
      <p:cViewPr varScale="1">
        <p:scale>
          <a:sx n="49" d="100"/>
          <a:sy n="49" d="100"/>
        </p:scale>
        <p:origin x="176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AAFB8-23D9-F543-9927-2CEC7F3E89AA}" type="datetimeFigureOut">
              <a:rPr lang="en-US" smtClean="0"/>
              <a:t>3/1/19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073EB-F4E5-2444-8D29-E1AA40A15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14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93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30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92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3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88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16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0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0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88E6-91EC-F546-AD68-CABBA884D499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A141B-D666-994A-85CE-B0E3BDC7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hihu.com/question/29962541" TargetMode="External"/><Relationship Id="rId4" Type="http://schemas.openxmlformats.org/officeDocument/2006/relationships/hyperlink" Target="https://stackoverflow.com/questions/184618/what-is-the-best-comment-in-source-code-you-have-ever-encountered" TargetMode="External"/><Relationship Id="rId5" Type="http://schemas.openxmlformats.org/officeDocument/2006/relationships/hyperlink" Target="https://www.google.com/url?sa=t&amp;rct=j&amp;q=&amp;esrc=s&amp;source=web&amp;cd=3&amp;ved=2ahUKEwjyh7KXpeDgAhUcw4sBHSuEBS8QFjACegQICBAB&amp;url=https%3A%2F%2Fzh-google-styleguide.readthedocs.io%2Fen%2Flatest%2Fgoogle-cpp-styleguide%2Fcomments%2F&amp;usg=AOvVaw0BmEBZbisLv6L_OWBgpYi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om/url?sa=t&amp;rct=j&amp;q=&amp;esrc=s&amp;source=web&amp;cd=3&amp;ved=2ahUKEwjyh7KXpeDgAhUcw4sBHSuEBS8QFjACegQICBAB&amp;url=https://zh-google-styleguide.readthedocs.io/en/latest/google-cpp-styleguide/comments/&amp;usg=AOvVaw0BmEBZbisLv6L_OWBgpYi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144889" y="-875770"/>
            <a:ext cx="9144000" cy="2387600"/>
          </a:xfrm>
        </p:spPr>
        <p:txBody>
          <a:bodyPr/>
          <a:lstStyle/>
          <a:p>
            <a:r>
              <a:rPr lang="en-US" altLang="zh-CN" dirty="0" smtClean="0"/>
              <a:t>Clean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3036711" y="1626482"/>
            <a:ext cx="9144000" cy="1655762"/>
          </a:xfrm>
        </p:spPr>
        <p:txBody>
          <a:bodyPr/>
          <a:lstStyle/>
          <a:p>
            <a:r>
              <a:rPr lang="en-US" altLang="zh-CN" dirty="0" smtClean="0"/>
              <a:t>4.Comments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170" y="1626482"/>
            <a:ext cx="7150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8268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 dirty="0"/>
              <a:t>Mandated Comments </a:t>
            </a:r>
            <a:r>
              <a:rPr lang="zh-CN" altLang="en-US" sz="1600" b="1" dirty="0" smtClean="0"/>
              <a:t> 循环式注释</a:t>
            </a:r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r>
              <a:rPr lang="en-US" sz="1600" b="1" dirty="0"/>
              <a:t>Noise Comments </a:t>
            </a:r>
            <a:r>
              <a:rPr lang="zh-CN" altLang="en-US" sz="1600" b="1" dirty="0" smtClean="0"/>
              <a:t> 废话</a:t>
            </a:r>
            <a:endParaRPr lang="en-US" sz="1600" dirty="0" smtClean="0"/>
          </a:p>
          <a:p>
            <a:endParaRPr lang="en-US" sz="1600" b="1" dirty="0" smtClean="0"/>
          </a:p>
          <a:p>
            <a:endParaRPr lang="en-US" sz="16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2333978" cy="583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Bad Comments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03" y="1275036"/>
            <a:ext cx="55118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803" y="4371841"/>
            <a:ext cx="2895600" cy="1511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901" y="4371841"/>
            <a:ext cx="26162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98672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98672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8672" y="1060820"/>
            <a:ext cx="6965234" cy="47363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1803" y="1060821"/>
            <a:ext cx="6957602" cy="473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626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8268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 dirty="0"/>
              <a:t>Don’t Use a Comment When You Can Use a Function or a Variable </a:t>
            </a:r>
            <a:r>
              <a:rPr lang="zh-CN" altLang="en-US" sz="1600" b="1" dirty="0" smtClean="0"/>
              <a:t> 能用函数说明就不要用注释</a:t>
            </a:r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r>
              <a:rPr lang="en-US" sz="1600" b="1" dirty="0"/>
              <a:t>Closing Brace Comments </a:t>
            </a:r>
            <a:r>
              <a:rPr lang="zh-CN" altLang="en-US" sz="1600" b="1" dirty="0" smtClean="0"/>
              <a:t> 括号后面的注释</a:t>
            </a:r>
            <a:endParaRPr lang="en-US" sz="1600" dirty="0" smtClean="0"/>
          </a:p>
          <a:p>
            <a:endParaRPr lang="en-US" sz="1600" b="1" dirty="0" smtClean="0"/>
          </a:p>
          <a:p>
            <a:endParaRPr lang="en-US" sz="16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2333978" cy="583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Bad Comments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119" y="1362842"/>
            <a:ext cx="6261100" cy="2082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67833"/>
            <a:ext cx="4431583" cy="245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68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8268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 dirty="0"/>
              <a:t>Commented-Out Code </a:t>
            </a:r>
            <a:r>
              <a:rPr lang="zh-CN" altLang="en-US" sz="1600" b="1" dirty="0" smtClean="0"/>
              <a:t>注释代码</a:t>
            </a:r>
            <a:endParaRPr lang="en-US" sz="1600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r>
              <a:rPr lang="en-US" sz="1600" b="1" dirty="0"/>
              <a:t>HTML Comments </a:t>
            </a:r>
            <a:r>
              <a:rPr lang="zh-CN" altLang="en-US" sz="1600" b="1" dirty="0" smtClean="0"/>
              <a:t> </a:t>
            </a:r>
            <a:r>
              <a:rPr lang="en-US" altLang="zh-CN" sz="1600" b="1" dirty="0" smtClean="0"/>
              <a:t>HTML</a:t>
            </a:r>
            <a:r>
              <a:rPr lang="zh-CN" altLang="en-US" sz="1600" b="1" dirty="0" smtClean="0"/>
              <a:t> 注释</a:t>
            </a:r>
            <a:endParaRPr lang="en-US" sz="1600" dirty="0" smtClean="0"/>
          </a:p>
          <a:p>
            <a:r>
              <a:rPr lang="en-US" sz="1600" b="1" dirty="0"/>
              <a:t>Nonlocal Information </a:t>
            </a:r>
            <a:r>
              <a:rPr lang="zh-CN" altLang="en-US" sz="1600" b="1" dirty="0" smtClean="0"/>
              <a:t> 非本地信息</a:t>
            </a:r>
            <a:endParaRPr lang="en-US" sz="1600" dirty="0" smtClean="0">
              <a:effectLst/>
            </a:endParaRPr>
          </a:p>
          <a:p>
            <a:r>
              <a:rPr lang="en-US" sz="1600" b="1" dirty="0"/>
              <a:t>Too Much Information </a:t>
            </a:r>
            <a:r>
              <a:rPr lang="zh-CN" altLang="en-US" sz="1600" b="1" dirty="0" smtClean="0"/>
              <a:t> 信息过多</a:t>
            </a:r>
            <a:endParaRPr lang="en-US" sz="1600" dirty="0" smtClean="0"/>
          </a:p>
          <a:p>
            <a:r>
              <a:rPr lang="en-US" sz="1600" b="1" dirty="0" err="1"/>
              <a:t>Inobvious</a:t>
            </a:r>
            <a:r>
              <a:rPr lang="en-US" sz="1600" b="1" dirty="0"/>
              <a:t> Connection </a:t>
            </a:r>
            <a:r>
              <a:rPr lang="zh-CN" altLang="en-US" sz="1600" b="1" dirty="0" smtClean="0"/>
              <a:t> 不明显的联系</a:t>
            </a:r>
            <a:endParaRPr lang="en-US" sz="1600" dirty="0" smtClean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2333978" cy="583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Bad Comments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0688"/>
            <a:ext cx="65913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911" y="3699861"/>
            <a:ext cx="58801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57646"/>
            <a:ext cx="10515600" cy="5419317"/>
          </a:xfrm>
        </p:spPr>
        <p:txBody>
          <a:bodyPr/>
          <a:lstStyle/>
          <a:p>
            <a:r>
              <a:rPr lang="en-US" altLang="zh-CN" b="1" dirty="0" smtClean="0">
                <a:hlinkClick r:id="rId2"/>
              </a:rPr>
              <a:t>Google </a:t>
            </a:r>
            <a:r>
              <a:rPr lang="zh-CN" altLang="en-US" b="1" dirty="0" smtClean="0">
                <a:hlinkClick r:id="rId2"/>
              </a:rPr>
              <a:t>开源项目风格指南</a:t>
            </a:r>
            <a:endParaRPr lang="en-US" altLang="zh-CN" b="1" dirty="0" smtClean="0">
              <a:hlinkClick r:id="rId3"/>
            </a:endParaRPr>
          </a:p>
          <a:p>
            <a:r>
              <a:rPr lang="zh-CN" altLang="en-US" b="1" dirty="0" smtClean="0">
                <a:hlinkClick r:id="rId3"/>
              </a:rPr>
              <a:t>你</a:t>
            </a:r>
            <a:r>
              <a:rPr lang="zh-CN" altLang="en-US" b="1" dirty="0">
                <a:hlinkClick r:id="rId3"/>
              </a:rPr>
              <a:t>见过哪些奇趣的代码注释？</a:t>
            </a:r>
            <a:endParaRPr lang="en-US" altLang="zh-CN" b="1" dirty="0"/>
          </a:p>
          <a:p>
            <a:r>
              <a:rPr lang="en-US" b="1" dirty="0">
                <a:hlinkClick r:id="rId4"/>
              </a:rPr>
              <a:t>What is the best comment in source code you have ever encountered</a:t>
            </a:r>
            <a:r>
              <a:rPr lang="en-US" b="1" dirty="0" smtClean="0">
                <a:hlinkClick r:id="rId4"/>
              </a:rPr>
              <a:t>?</a:t>
            </a:r>
            <a:endParaRPr lang="zh-CN" altLang="en-US" b="1" dirty="0">
              <a:hlinkClick r:id="rId5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911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06" y="930164"/>
            <a:ext cx="3624064" cy="48084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44833" y="2174008"/>
            <a:ext cx="48013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注释只是糟糕代码的一个补救措施</a:t>
            </a:r>
            <a:endParaRPr lang="en-US" altLang="zh-CN" dirty="0" smtClean="0"/>
          </a:p>
          <a:p>
            <a:r>
              <a:rPr lang="zh-CN" altLang="en-US" dirty="0" smtClean="0"/>
              <a:t>我们要首先思考的是如何把我们的代码弄干净</a:t>
            </a:r>
            <a:endParaRPr lang="en-US" altLang="zh-CN" dirty="0" smtClean="0"/>
          </a:p>
          <a:p>
            <a:r>
              <a:rPr lang="zh-CN" altLang="en-US" dirty="0" smtClean="0"/>
              <a:t>因为只有代码是最忠诚的，它不会撒谎。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清晰的逻辑和见名知意的代码，</a:t>
            </a:r>
            <a:endParaRPr lang="en-US" altLang="zh-CN" dirty="0" smtClean="0"/>
          </a:p>
          <a:p>
            <a:r>
              <a:rPr lang="zh-CN" altLang="en-US" dirty="0" smtClean="0"/>
              <a:t>永远用比大段的注释更具有表达力。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3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Comments </a:t>
            </a:r>
            <a:r>
              <a:rPr lang="en-US" b="1" dirty="0"/>
              <a:t>Do Not Make Up for Bad </a:t>
            </a:r>
            <a:r>
              <a:rPr lang="en-US" b="1" dirty="0" smtClean="0"/>
              <a:t>Code </a:t>
            </a:r>
            <a:br>
              <a:rPr lang="en-US" b="1" dirty="0" smtClean="0"/>
            </a:br>
            <a:r>
              <a:rPr lang="en-US" b="1" dirty="0" smtClean="0"/>
              <a:t>Explain </a:t>
            </a:r>
            <a:r>
              <a:rPr lang="en-US" b="1" dirty="0"/>
              <a:t>Yourself in Code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2218083"/>
            <a:ext cx="6063776" cy="8393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// Check to see if the employee is eligible for full benefits </a:t>
            </a: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if ((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employee.flags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&amp; HOURLY_FLAG) &amp;&amp; 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employee.age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&gt; 65)) 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3333798"/>
            <a:ext cx="971741" cy="335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3992719"/>
            <a:ext cx="3898055" cy="5875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if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employee.isEligibleForFullBenefits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()) </a:t>
            </a: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60644" y="2411143"/>
            <a:ext cx="198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if 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employee.flags</a:t>
            </a:r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639754" y="2833906"/>
            <a:ext cx="3535199" cy="649345"/>
            <a:chOff x="7639754" y="2777461"/>
            <a:chExt cx="3535199" cy="649345"/>
          </a:xfrm>
        </p:grpSpPr>
        <p:sp>
          <p:nvSpPr>
            <p:cNvPr id="11" name="TextBox 10"/>
            <p:cNvSpPr txBox="1"/>
            <p:nvPr/>
          </p:nvSpPr>
          <p:spPr>
            <a:xfrm>
              <a:off x="7639754" y="3057474"/>
              <a:ext cx="35351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2">
                      <a:lumMod val="50000"/>
                    </a:schemeClr>
                  </a:solidFill>
                </a:rPr>
                <a:t>if (</a:t>
              </a:r>
              <a:r>
                <a:rPr lang="en-US" dirty="0" err="1">
                  <a:solidFill>
                    <a:schemeClr val="bg2">
                      <a:lumMod val="50000"/>
                    </a:schemeClr>
                  </a:solidFill>
                </a:rPr>
                <a:t>employee.flags</a:t>
              </a:r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 &amp; </a:t>
              </a:r>
              <a:r>
                <a:rPr lang="en-US" dirty="0" smtClean="0">
                  <a:solidFill>
                    <a:schemeClr val="bg2">
                      <a:lumMod val="50000"/>
                    </a:schemeClr>
                  </a:solidFill>
                </a:rPr>
                <a:t>HOURLY_FLAG</a:t>
              </a:r>
              <a:r>
                <a:rPr lang="en-US" altLang="zh-CN" dirty="0" smtClean="0">
                  <a:solidFill>
                    <a:schemeClr val="bg2">
                      <a:lumMod val="50000"/>
                    </a:schemeClr>
                  </a:solidFill>
                </a:rPr>
                <a:t>)</a:t>
              </a:r>
              <a:endParaRPr lang="en-US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3" name="Down Arrow 12"/>
            <p:cNvSpPr/>
            <p:nvPr/>
          </p:nvSpPr>
          <p:spPr>
            <a:xfrm>
              <a:off x="9135203" y="2777461"/>
              <a:ext cx="282222" cy="3382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096000" y="3550199"/>
            <a:ext cx="6063776" cy="707604"/>
            <a:chOff x="6096000" y="3550199"/>
            <a:chExt cx="6063776" cy="707604"/>
          </a:xfrm>
        </p:grpSpPr>
        <p:sp>
          <p:nvSpPr>
            <p:cNvPr id="12" name="Rectangle 11"/>
            <p:cNvSpPr/>
            <p:nvPr/>
          </p:nvSpPr>
          <p:spPr>
            <a:xfrm>
              <a:off x="6096000" y="3888471"/>
              <a:ext cx="60637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2">
                      <a:lumMod val="50000"/>
                    </a:schemeClr>
                  </a:solidFill>
                </a:rPr>
                <a:t>if ((</a:t>
              </a:r>
              <a:r>
                <a:rPr lang="en-US" dirty="0" err="1" smtClean="0">
                  <a:solidFill>
                    <a:schemeClr val="bg2">
                      <a:lumMod val="50000"/>
                    </a:schemeClr>
                  </a:solidFill>
                </a:rPr>
                <a:t>employee.flags</a:t>
              </a:r>
              <a:r>
                <a:rPr lang="en-US" dirty="0" smtClean="0">
                  <a:solidFill>
                    <a:schemeClr val="bg2">
                      <a:lumMod val="50000"/>
                    </a:schemeClr>
                  </a:solidFill>
                </a:rPr>
                <a:t> &amp; HOURLY_FLAG) &amp;&amp; (</a:t>
              </a:r>
              <a:r>
                <a:rPr lang="en-US" dirty="0" err="1" smtClean="0">
                  <a:solidFill>
                    <a:schemeClr val="bg2">
                      <a:lumMod val="50000"/>
                    </a:schemeClr>
                  </a:solidFill>
                </a:rPr>
                <a:t>employee.age</a:t>
              </a:r>
              <a:r>
                <a:rPr lang="en-US" dirty="0" smtClean="0">
                  <a:solidFill>
                    <a:schemeClr val="bg2">
                      <a:lumMod val="50000"/>
                    </a:schemeClr>
                  </a:solidFill>
                </a:rPr>
                <a:t> &gt; 65)) </a:t>
              </a:r>
              <a:endParaRPr lang="en-US" dirty="0" smtClean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" name="Down Arrow 13"/>
            <p:cNvSpPr/>
            <p:nvPr/>
          </p:nvSpPr>
          <p:spPr>
            <a:xfrm>
              <a:off x="9141668" y="3550199"/>
              <a:ext cx="282222" cy="3382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Down Arrow 16"/>
          <p:cNvSpPr/>
          <p:nvPr/>
        </p:nvSpPr>
        <p:spPr>
          <a:xfrm rot="9091272">
            <a:off x="6032683" y="3094535"/>
            <a:ext cx="282222" cy="7026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34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645" y="273579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good comment is the comment you found a way not to write.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44" y="2826103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/>
              <a:t>But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73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Good Comments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1" dirty="0"/>
              <a:t>Legal </a:t>
            </a:r>
            <a:r>
              <a:rPr lang="en-US" sz="1600" b="1" dirty="0" smtClean="0"/>
              <a:t>Comments</a:t>
            </a:r>
            <a:r>
              <a:rPr lang="zh-CN" altLang="en-US" sz="1600" b="1" dirty="0" smtClean="0"/>
              <a:t> 法律信息</a:t>
            </a:r>
            <a:r>
              <a:rPr lang="en-US" sz="1600" b="1" dirty="0" smtClean="0"/>
              <a:t> 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// Copyright (C) 2003,2004,2005 by Object Mentor, Inc. All rights reserved.</a:t>
            </a:r>
            <a:br>
              <a:rPr lang="en-US" sz="16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// Released under the terms of the GNU General Public License version 2 or later. </a:t>
            </a:r>
            <a:endParaRPr lang="en-US" dirty="0" smtClean="0"/>
          </a:p>
          <a:p>
            <a:r>
              <a:rPr lang="en-US" sz="1600" b="1" dirty="0"/>
              <a:t>Informative Comments </a:t>
            </a:r>
            <a:r>
              <a:rPr lang="zh-CN" altLang="en-US" sz="1600" b="1" dirty="0" smtClean="0"/>
              <a:t> 提供信息的注释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// format matched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kk:mm:ss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EEE, MMM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dd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yyyy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Pattern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timeMatcher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=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Pattern.compile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( 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"\\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d*:\\d*:\\d* \\w*, \\w* \\d*, \\d*"); </a:t>
            </a:r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b="1" dirty="0"/>
              <a:t>Explanation of Intent </a:t>
            </a:r>
            <a:r>
              <a:rPr lang="zh-CN" altLang="en-US" sz="1600" b="1" dirty="0" smtClean="0"/>
              <a:t> 解释意图</a:t>
            </a:r>
            <a:endParaRPr lang="en-US" sz="1600" dirty="0" smtClean="0"/>
          </a:p>
          <a:p>
            <a:pPr marL="0" indent="0">
              <a:buNone/>
            </a:pPr>
            <a:endParaRPr lang="en-US" sz="1600" dirty="0" smtClean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622" y="4035161"/>
            <a:ext cx="53975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10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6692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sz="1600" b="1" dirty="0" smtClean="0"/>
              <a:t>Clarification</a:t>
            </a:r>
            <a:r>
              <a:rPr lang="zh-CN" altLang="en-US" sz="1600" b="1" dirty="0" smtClean="0"/>
              <a:t> 阐释含义</a:t>
            </a:r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 smtClean="0"/>
          </a:p>
          <a:p>
            <a:r>
              <a:rPr lang="en-US" sz="1600" b="1" dirty="0" smtClean="0"/>
              <a:t>Warning </a:t>
            </a:r>
            <a:r>
              <a:rPr lang="en-US" sz="1600" b="1" dirty="0"/>
              <a:t>of Consequences </a:t>
            </a:r>
            <a:r>
              <a:rPr lang="zh-CN" altLang="en-US" sz="1600" b="1" dirty="0" smtClean="0"/>
              <a:t> 警示</a:t>
            </a:r>
            <a:endParaRPr lang="en-US" sz="1600" b="1" dirty="0" smtClean="0"/>
          </a:p>
          <a:p>
            <a:endParaRPr lang="en-US" sz="16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2333978" cy="583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smtClean="0"/>
              <a:t>Good Comments 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350" y="5236998"/>
            <a:ext cx="6629400" cy="1460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316855"/>
            <a:ext cx="4851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26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7981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/>
              <a:t>TODO Comments </a:t>
            </a:r>
            <a:endParaRPr lang="en-US" sz="1600" smtClean="0"/>
          </a:p>
          <a:p>
            <a:endParaRPr lang="en-US" sz="16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2333978" cy="583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smtClean="0"/>
              <a:t>Good Comments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85548"/>
            <a:ext cx="9480331" cy="40118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95" y="1317148"/>
            <a:ext cx="4965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27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Bad Comments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5056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 dirty="0"/>
              <a:t>Mumbling </a:t>
            </a:r>
            <a:r>
              <a:rPr lang="zh-CN" altLang="en-US" sz="1600" b="1" dirty="0" smtClean="0"/>
              <a:t>自说自话</a:t>
            </a:r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 smtClean="0"/>
          </a:p>
          <a:p>
            <a:endParaRPr lang="en-US" sz="1600" b="1" dirty="0" smtClean="0"/>
          </a:p>
          <a:p>
            <a:endParaRPr lang="en-US" sz="1600" b="1" dirty="0"/>
          </a:p>
          <a:p>
            <a:r>
              <a:rPr lang="en-US" sz="1600" b="1" dirty="0"/>
              <a:t>Redundant </a:t>
            </a:r>
            <a:r>
              <a:rPr lang="en-US" sz="1600" b="1" dirty="0" smtClean="0"/>
              <a:t>Comments</a:t>
            </a:r>
            <a:r>
              <a:rPr lang="zh-CN" altLang="en-US" sz="1600" b="1" dirty="0" smtClean="0"/>
              <a:t> </a:t>
            </a:r>
            <a:r>
              <a:rPr lang="en-US" altLang="zh-CN" sz="1600" b="1" dirty="0" smtClean="0"/>
              <a:t>&amp;</a:t>
            </a:r>
            <a:r>
              <a:rPr lang="zh-CN" altLang="en-US" sz="1600" b="1" dirty="0" smtClean="0"/>
              <a:t> </a:t>
            </a:r>
            <a:r>
              <a:rPr lang="en-US" sz="1600" b="1" dirty="0"/>
              <a:t>Misleading Comments </a:t>
            </a:r>
            <a:r>
              <a:rPr lang="zh-CN" altLang="en-US" sz="1600" b="1" dirty="0" smtClean="0"/>
              <a:t> 多余和误导的注释</a:t>
            </a:r>
            <a:endParaRPr lang="en-US" sz="1600" dirty="0" smtClean="0"/>
          </a:p>
          <a:p>
            <a:r>
              <a:rPr lang="en-US" sz="1600" b="1" dirty="0" smtClean="0"/>
              <a:t> </a:t>
            </a:r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55" y="1840840"/>
            <a:ext cx="6426200" cy="2349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155" y="4597815"/>
            <a:ext cx="65024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4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282</Words>
  <Application>Microsoft Macintosh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DengXian</vt:lpstr>
      <vt:lpstr>DengXian Light</vt:lpstr>
      <vt:lpstr>Arial</vt:lpstr>
      <vt:lpstr>Office Theme</vt:lpstr>
      <vt:lpstr>Clean Code</vt:lpstr>
      <vt:lpstr>PowerPoint Presentation</vt:lpstr>
      <vt:lpstr>Comments Do Not Make Up for Bad Code  Explain Yourself in Code </vt:lpstr>
      <vt:lpstr>good comment is the comment you found a way not to write.  </vt:lpstr>
      <vt:lpstr>But</vt:lpstr>
      <vt:lpstr>Good Comments </vt:lpstr>
      <vt:lpstr>PowerPoint Presentation</vt:lpstr>
      <vt:lpstr>PowerPoint Presentation</vt:lpstr>
      <vt:lpstr>Bad Comments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Code</dc:title>
  <dc:creator>Bruno (Tianzhu Ma) [Product Purchase Mobile]</dc:creator>
  <cp:lastModifiedBy>Bruno (Tianzhu Ma) [Product Purchase Mobile]</cp:lastModifiedBy>
  <cp:revision>15</cp:revision>
  <dcterms:created xsi:type="dcterms:W3CDTF">2019-03-01T02:27:55Z</dcterms:created>
  <dcterms:modified xsi:type="dcterms:W3CDTF">2019-03-01T06:35:43Z</dcterms:modified>
</cp:coreProperties>
</file>

<file path=docProps/thumbnail.jpeg>
</file>